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7" r:id="rId3"/>
    <p:sldId id="314" r:id="rId4"/>
    <p:sldId id="315" r:id="rId5"/>
    <p:sldId id="312" r:id="rId6"/>
    <p:sldId id="313" r:id="rId7"/>
    <p:sldId id="262" r:id="rId8"/>
    <p:sldId id="311" r:id="rId9"/>
    <p:sldId id="261" r:id="rId10"/>
    <p:sldId id="29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7" autoAdjust="0"/>
    <p:restoredTop sz="94660"/>
  </p:normalViewPr>
  <p:slideViewPr>
    <p:cSldViewPr snapToGrid="0">
      <p:cViewPr varScale="1">
        <p:scale>
          <a:sx n="111" d="100"/>
          <a:sy n="111" d="100"/>
        </p:scale>
        <p:origin x="664" y="20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diagrams/_rels/data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18/5/colors/Iconchunking_neutralbg_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a:alpha val="0"/>
      </a:schemeClr>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0BC49AA-164C-4378-8176-0EC6538A325A}" type="doc">
      <dgm:prSet loTypeId="urn:microsoft.com/office/officeart/2018/5/layout/IconLeafLabelList" loCatId="icon" qsTypeId="urn:microsoft.com/office/officeart/2005/8/quickstyle/simple1" qsCatId="simple" csTypeId="urn:microsoft.com/office/officeart/2018/5/colors/Iconchunking_neutralbg_accent2_2" csCatId="accent2" phldr="1"/>
      <dgm:spPr/>
      <dgm:t>
        <a:bodyPr/>
        <a:lstStyle/>
        <a:p>
          <a:endParaRPr lang="en-US"/>
        </a:p>
      </dgm:t>
    </dgm:pt>
    <dgm:pt modelId="{C10B8088-93C3-4E29-84BB-F6B0E89A2812}">
      <dgm:prSet/>
      <dgm:spPr/>
      <dgm:t>
        <a:bodyPr/>
        <a:lstStyle/>
        <a:p>
          <a:pPr>
            <a:defRPr cap="all"/>
          </a:pPr>
          <a:r>
            <a:rPr lang="en-US"/>
            <a:t>817-793-7146 call or text</a:t>
          </a:r>
        </a:p>
      </dgm:t>
    </dgm:pt>
    <dgm:pt modelId="{B350FAC8-FE4D-44C8-894F-CC7973486B42}" type="parTrans" cxnId="{70CB5B5A-34BE-4652-9B9B-B9AB37364410}">
      <dgm:prSet/>
      <dgm:spPr/>
      <dgm:t>
        <a:bodyPr/>
        <a:lstStyle/>
        <a:p>
          <a:endParaRPr lang="en-US"/>
        </a:p>
      </dgm:t>
    </dgm:pt>
    <dgm:pt modelId="{723FC01A-B3B9-4782-819D-A0BAA71F828A}" type="sibTrans" cxnId="{70CB5B5A-34BE-4652-9B9B-B9AB37364410}">
      <dgm:prSet/>
      <dgm:spPr/>
      <dgm:t>
        <a:bodyPr/>
        <a:lstStyle/>
        <a:p>
          <a:endParaRPr lang="en-US"/>
        </a:p>
      </dgm:t>
    </dgm:pt>
    <dgm:pt modelId="{565DB933-396F-4AC8-9D3B-BF9ABC60F4BB}">
      <dgm:prSet/>
      <dgm:spPr/>
      <dgm:t>
        <a:bodyPr/>
        <a:lstStyle/>
        <a:p>
          <a:pPr>
            <a:defRPr cap="all"/>
          </a:pPr>
          <a:r>
            <a:rPr lang="en-US"/>
            <a:t>bskates@yahoo.com</a:t>
          </a:r>
        </a:p>
      </dgm:t>
    </dgm:pt>
    <dgm:pt modelId="{4AC531A4-6721-4B9B-B7E5-4F627FD2136C}" type="parTrans" cxnId="{F4A34C5B-E40D-4F01-A01F-B2B041BEB77F}">
      <dgm:prSet/>
      <dgm:spPr/>
      <dgm:t>
        <a:bodyPr/>
        <a:lstStyle/>
        <a:p>
          <a:endParaRPr lang="en-US"/>
        </a:p>
      </dgm:t>
    </dgm:pt>
    <dgm:pt modelId="{4CEA3AE6-7D7C-4E3F-823C-0FEA2E0F799A}" type="sibTrans" cxnId="{F4A34C5B-E40D-4F01-A01F-B2B041BEB77F}">
      <dgm:prSet/>
      <dgm:spPr/>
      <dgm:t>
        <a:bodyPr/>
        <a:lstStyle/>
        <a:p>
          <a:endParaRPr lang="en-US"/>
        </a:p>
      </dgm:t>
    </dgm:pt>
    <dgm:pt modelId="{101DE942-7019-4D38-A657-6492A5D9B787}" type="pres">
      <dgm:prSet presAssocID="{20BC49AA-164C-4378-8176-0EC6538A325A}" presName="root" presStyleCnt="0">
        <dgm:presLayoutVars>
          <dgm:dir/>
          <dgm:resizeHandles val="exact"/>
        </dgm:presLayoutVars>
      </dgm:prSet>
      <dgm:spPr/>
    </dgm:pt>
    <dgm:pt modelId="{5DEFDAB8-4AC4-4979-BD97-89137C783B61}" type="pres">
      <dgm:prSet presAssocID="{C10B8088-93C3-4E29-84BB-F6B0E89A2812}" presName="compNode" presStyleCnt="0"/>
      <dgm:spPr/>
    </dgm:pt>
    <dgm:pt modelId="{FBA3824E-57F5-42F9-B6B5-EEE5F9BD4FE3}" type="pres">
      <dgm:prSet presAssocID="{C10B8088-93C3-4E29-84BB-F6B0E89A2812}" presName="iconBgRect" presStyleLbl="bgShp" presStyleIdx="0" presStyleCnt="2"/>
      <dgm:spPr>
        <a:prstGeom prst="round2DiagRect">
          <a:avLst>
            <a:gd name="adj1" fmla="val 29727"/>
            <a:gd name="adj2" fmla="val 0"/>
          </a:avLst>
        </a:prstGeom>
      </dgm:spPr>
    </dgm:pt>
    <dgm:pt modelId="{2464F8F4-1B2E-42F0-BC3A-5D729DDB1A6C}" type="pres">
      <dgm:prSet presAssocID="{C10B8088-93C3-4E29-84BB-F6B0E89A2812}"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Speaker Phone"/>
        </a:ext>
      </dgm:extLst>
    </dgm:pt>
    <dgm:pt modelId="{229C33DF-733E-4363-A1BF-C0B503A037D0}" type="pres">
      <dgm:prSet presAssocID="{C10B8088-93C3-4E29-84BB-F6B0E89A2812}" presName="spaceRect" presStyleCnt="0"/>
      <dgm:spPr/>
    </dgm:pt>
    <dgm:pt modelId="{7A3BCFF8-F146-41EB-B970-CA6BB6B44ECD}" type="pres">
      <dgm:prSet presAssocID="{C10B8088-93C3-4E29-84BB-F6B0E89A2812}" presName="textRect" presStyleLbl="revTx" presStyleIdx="0" presStyleCnt="2">
        <dgm:presLayoutVars>
          <dgm:chMax val="1"/>
          <dgm:chPref val="1"/>
        </dgm:presLayoutVars>
      </dgm:prSet>
      <dgm:spPr/>
    </dgm:pt>
    <dgm:pt modelId="{30ACED6A-C998-46B4-BBFF-3F5FECDA7AF1}" type="pres">
      <dgm:prSet presAssocID="{723FC01A-B3B9-4782-819D-A0BAA71F828A}" presName="sibTrans" presStyleCnt="0"/>
      <dgm:spPr/>
    </dgm:pt>
    <dgm:pt modelId="{3191B8E8-DAB1-4901-BF7B-B5DADE84D7C0}" type="pres">
      <dgm:prSet presAssocID="{565DB933-396F-4AC8-9D3B-BF9ABC60F4BB}" presName="compNode" presStyleCnt="0"/>
      <dgm:spPr/>
    </dgm:pt>
    <dgm:pt modelId="{05D03817-C7F6-44F8-992A-11ED3A1F3994}" type="pres">
      <dgm:prSet presAssocID="{565DB933-396F-4AC8-9D3B-BF9ABC60F4BB}" presName="iconBgRect" presStyleLbl="bgShp" presStyleIdx="1" presStyleCnt="2"/>
      <dgm:spPr>
        <a:prstGeom prst="round2DiagRect">
          <a:avLst>
            <a:gd name="adj1" fmla="val 29727"/>
            <a:gd name="adj2" fmla="val 0"/>
          </a:avLst>
        </a:prstGeom>
      </dgm:spPr>
    </dgm:pt>
    <dgm:pt modelId="{B3DF558B-0FF3-475B-857B-380B4C331704}" type="pres">
      <dgm:prSet presAssocID="{565DB933-396F-4AC8-9D3B-BF9ABC60F4BB}"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Email"/>
        </a:ext>
      </dgm:extLst>
    </dgm:pt>
    <dgm:pt modelId="{24359FE1-EC3A-4093-A43E-853119283FE3}" type="pres">
      <dgm:prSet presAssocID="{565DB933-396F-4AC8-9D3B-BF9ABC60F4BB}" presName="spaceRect" presStyleCnt="0"/>
      <dgm:spPr/>
    </dgm:pt>
    <dgm:pt modelId="{6005D99A-316F-4C1C-A902-5A622E9EDD2D}" type="pres">
      <dgm:prSet presAssocID="{565DB933-396F-4AC8-9D3B-BF9ABC60F4BB}" presName="textRect" presStyleLbl="revTx" presStyleIdx="1" presStyleCnt="2">
        <dgm:presLayoutVars>
          <dgm:chMax val="1"/>
          <dgm:chPref val="1"/>
        </dgm:presLayoutVars>
      </dgm:prSet>
      <dgm:spPr/>
    </dgm:pt>
  </dgm:ptLst>
  <dgm:cxnLst>
    <dgm:cxn modelId="{88AA482F-3F26-4C2F-8495-8D7EF70CAB52}" type="presOf" srcId="{C10B8088-93C3-4E29-84BB-F6B0E89A2812}" destId="{7A3BCFF8-F146-41EB-B970-CA6BB6B44ECD}" srcOrd="0" destOrd="0" presId="urn:microsoft.com/office/officeart/2018/5/layout/IconLeafLabelList"/>
    <dgm:cxn modelId="{521C793E-C4F0-49C2-B1B3-DE8B0AAA0490}" type="presOf" srcId="{565DB933-396F-4AC8-9D3B-BF9ABC60F4BB}" destId="{6005D99A-316F-4C1C-A902-5A622E9EDD2D}" srcOrd="0" destOrd="0" presId="urn:microsoft.com/office/officeart/2018/5/layout/IconLeafLabelList"/>
    <dgm:cxn modelId="{70CB5B5A-34BE-4652-9B9B-B9AB37364410}" srcId="{20BC49AA-164C-4378-8176-0EC6538A325A}" destId="{C10B8088-93C3-4E29-84BB-F6B0E89A2812}" srcOrd="0" destOrd="0" parTransId="{B350FAC8-FE4D-44C8-894F-CC7973486B42}" sibTransId="{723FC01A-B3B9-4782-819D-A0BAA71F828A}"/>
    <dgm:cxn modelId="{F4A34C5B-E40D-4F01-A01F-B2B041BEB77F}" srcId="{20BC49AA-164C-4378-8176-0EC6538A325A}" destId="{565DB933-396F-4AC8-9D3B-BF9ABC60F4BB}" srcOrd="1" destOrd="0" parTransId="{4AC531A4-6721-4B9B-B7E5-4F627FD2136C}" sibTransId="{4CEA3AE6-7D7C-4E3F-823C-0FEA2E0F799A}"/>
    <dgm:cxn modelId="{519263DF-6498-4E23-A292-C53FE48A7ACD}" type="presOf" srcId="{20BC49AA-164C-4378-8176-0EC6538A325A}" destId="{101DE942-7019-4D38-A657-6492A5D9B787}" srcOrd="0" destOrd="0" presId="urn:microsoft.com/office/officeart/2018/5/layout/IconLeafLabelList"/>
    <dgm:cxn modelId="{CED00BAE-9541-4B04-AA63-F383C0E99487}" type="presParOf" srcId="{101DE942-7019-4D38-A657-6492A5D9B787}" destId="{5DEFDAB8-4AC4-4979-BD97-89137C783B61}" srcOrd="0" destOrd="0" presId="urn:microsoft.com/office/officeart/2018/5/layout/IconLeafLabelList"/>
    <dgm:cxn modelId="{387A43B6-CEA0-47B4-8269-FE8786410D46}" type="presParOf" srcId="{5DEFDAB8-4AC4-4979-BD97-89137C783B61}" destId="{FBA3824E-57F5-42F9-B6B5-EEE5F9BD4FE3}" srcOrd="0" destOrd="0" presId="urn:microsoft.com/office/officeart/2018/5/layout/IconLeafLabelList"/>
    <dgm:cxn modelId="{482943B5-4AE1-48D3-833C-3C535931A668}" type="presParOf" srcId="{5DEFDAB8-4AC4-4979-BD97-89137C783B61}" destId="{2464F8F4-1B2E-42F0-BC3A-5D729DDB1A6C}" srcOrd="1" destOrd="0" presId="urn:microsoft.com/office/officeart/2018/5/layout/IconLeafLabelList"/>
    <dgm:cxn modelId="{0746173F-BA1D-4A4D-A76F-57F0FFC168E2}" type="presParOf" srcId="{5DEFDAB8-4AC4-4979-BD97-89137C783B61}" destId="{229C33DF-733E-4363-A1BF-C0B503A037D0}" srcOrd="2" destOrd="0" presId="urn:microsoft.com/office/officeart/2018/5/layout/IconLeafLabelList"/>
    <dgm:cxn modelId="{7B80A1C9-2E3A-41C0-9A85-EBB200CBCE76}" type="presParOf" srcId="{5DEFDAB8-4AC4-4979-BD97-89137C783B61}" destId="{7A3BCFF8-F146-41EB-B970-CA6BB6B44ECD}" srcOrd="3" destOrd="0" presId="urn:microsoft.com/office/officeart/2018/5/layout/IconLeafLabelList"/>
    <dgm:cxn modelId="{A6BCFE84-D7D2-4514-AF06-7F30B47715E7}" type="presParOf" srcId="{101DE942-7019-4D38-A657-6492A5D9B787}" destId="{30ACED6A-C998-46B4-BBFF-3F5FECDA7AF1}" srcOrd="1" destOrd="0" presId="urn:microsoft.com/office/officeart/2018/5/layout/IconLeafLabelList"/>
    <dgm:cxn modelId="{6689EE1C-4ED6-432B-A286-DA67DEA8303F}" type="presParOf" srcId="{101DE942-7019-4D38-A657-6492A5D9B787}" destId="{3191B8E8-DAB1-4901-BF7B-B5DADE84D7C0}" srcOrd="2" destOrd="0" presId="urn:microsoft.com/office/officeart/2018/5/layout/IconLeafLabelList"/>
    <dgm:cxn modelId="{23C1275A-17C5-44F5-B12B-09FCF8D95CD1}" type="presParOf" srcId="{3191B8E8-DAB1-4901-BF7B-B5DADE84D7C0}" destId="{05D03817-C7F6-44F8-992A-11ED3A1F3994}" srcOrd="0" destOrd="0" presId="urn:microsoft.com/office/officeart/2018/5/layout/IconLeafLabelList"/>
    <dgm:cxn modelId="{B1F7A207-6528-4572-9B8C-2ACD3982BA55}" type="presParOf" srcId="{3191B8E8-DAB1-4901-BF7B-B5DADE84D7C0}" destId="{B3DF558B-0FF3-475B-857B-380B4C331704}" srcOrd="1" destOrd="0" presId="urn:microsoft.com/office/officeart/2018/5/layout/IconLeafLabelList"/>
    <dgm:cxn modelId="{9AE626F6-4D6E-4F90-8AA8-AA2A9A2273B2}" type="presParOf" srcId="{3191B8E8-DAB1-4901-BF7B-B5DADE84D7C0}" destId="{24359FE1-EC3A-4093-A43E-853119283FE3}" srcOrd="2" destOrd="0" presId="urn:microsoft.com/office/officeart/2018/5/layout/IconLeafLabelList"/>
    <dgm:cxn modelId="{3016F74B-7919-414B-9AE4-2F27A7D0EE41}" type="presParOf" srcId="{3191B8E8-DAB1-4901-BF7B-B5DADE84D7C0}" destId="{6005D99A-316F-4C1C-A902-5A622E9EDD2D}" srcOrd="3" destOrd="0" presId="urn:microsoft.com/office/officeart/2018/5/layout/IconLeaf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A3824E-57F5-42F9-B6B5-EEE5F9BD4FE3}">
      <dsp:nvSpPr>
        <dsp:cNvPr id="0" name=""/>
        <dsp:cNvSpPr/>
      </dsp:nvSpPr>
      <dsp:spPr>
        <a:xfrm>
          <a:off x="2044800" y="376271"/>
          <a:ext cx="2196000" cy="2196000"/>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464F8F4-1B2E-42F0-BC3A-5D729DDB1A6C}">
      <dsp:nvSpPr>
        <dsp:cNvPr id="0" name=""/>
        <dsp:cNvSpPr/>
      </dsp:nvSpPr>
      <dsp:spPr>
        <a:xfrm>
          <a:off x="2512800" y="844272"/>
          <a:ext cx="1260000" cy="1260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7A3BCFF8-F146-41EB-B970-CA6BB6B44ECD}">
      <dsp:nvSpPr>
        <dsp:cNvPr id="0" name=""/>
        <dsp:cNvSpPr/>
      </dsp:nvSpPr>
      <dsp:spPr>
        <a:xfrm>
          <a:off x="1342800" y="3256272"/>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US" sz="2500" kern="1200"/>
            <a:t>817-793-7146 call or text</a:t>
          </a:r>
        </a:p>
      </dsp:txBody>
      <dsp:txXfrm>
        <a:off x="1342800" y="3256272"/>
        <a:ext cx="3600000" cy="720000"/>
      </dsp:txXfrm>
    </dsp:sp>
    <dsp:sp modelId="{05D03817-C7F6-44F8-992A-11ED3A1F3994}">
      <dsp:nvSpPr>
        <dsp:cNvPr id="0" name=""/>
        <dsp:cNvSpPr/>
      </dsp:nvSpPr>
      <dsp:spPr>
        <a:xfrm>
          <a:off x="6274800" y="376271"/>
          <a:ext cx="2196000" cy="2196000"/>
        </a:xfrm>
        <a:prstGeom prst="round2DiagRect">
          <a:avLst>
            <a:gd name="adj1" fmla="val 29727"/>
            <a:gd name="adj2" fmla="val 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B3DF558B-0FF3-475B-857B-380B4C331704}">
      <dsp:nvSpPr>
        <dsp:cNvPr id="0" name=""/>
        <dsp:cNvSpPr/>
      </dsp:nvSpPr>
      <dsp:spPr>
        <a:xfrm>
          <a:off x="6742800" y="844272"/>
          <a:ext cx="1260000" cy="1260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6005D99A-316F-4C1C-A902-5A622E9EDD2D}">
      <dsp:nvSpPr>
        <dsp:cNvPr id="0" name=""/>
        <dsp:cNvSpPr/>
      </dsp:nvSpPr>
      <dsp:spPr>
        <a:xfrm>
          <a:off x="5572800" y="3256272"/>
          <a:ext cx="3600000" cy="72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1111250">
            <a:lnSpc>
              <a:spcPct val="90000"/>
            </a:lnSpc>
            <a:spcBef>
              <a:spcPct val="0"/>
            </a:spcBef>
            <a:spcAft>
              <a:spcPct val="35000"/>
            </a:spcAft>
            <a:buNone/>
            <a:defRPr cap="all"/>
          </a:pPr>
          <a:r>
            <a:rPr lang="en-US" sz="2500" kern="1200"/>
            <a:t>bskates@yahoo.com</a:t>
          </a:r>
        </a:p>
      </dsp:txBody>
      <dsp:txXfrm>
        <a:off x="5572800" y="3256272"/>
        <a:ext cx="3600000" cy="720000"/>
      </dsp:txXfrm>
    </dsp:sp>
  </dsp:spTree>
</dsp:drawing>
</file>

<file path=ppt/diagrams/layout1.xml><?xml version="1.0" encoding="utf-8"?>
<dgm:layoutDef xmlns:dgm="http://schemas.openxmlformats.org/drawingml/2006/diagram" xmlns:a="http://schemas.openxmlformats.org/drawingml/2006/main" uniqueId="urn:microsoft.com/office/officeart/2018/5/layout/IconLeafLabelList">
  <dgm:title val="Icon Leaf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round2DiagRect" r:blip="">
            <dgm:adjLst/>
            <dgm:extLst>
              <a:ext uri="{B698B0E9-8C71-41B9-8309-B3DCBF30829C}">
                <dgm1612:spPr xmlns:dgm1612="http://schemas.microsoft.com/office/drawing/2016/12/diagram">
                  <a:prstGeom prst="round2DiagRect">
                    <a:avLst>
                      <a:gd name="adj1" fmla="val 29727"/>
                      <a:gd name="adj2" fmla="val 0"/>
                    </a:avLst>
                  </a:prstGeom>
                </dgm1612:spPr>
              </a:ext>
            </dgm:ext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A10C6-BD71-463E-B48F-BD1545C0D24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C726426-CBAB-4A9F-AFB5-F01F88724CB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ABABC2F-A286-470D-844C-A80E148F497D}"/>
              </a:ext>
            </a:extLst>
          </p:cNvPr>
          <p:cNvSpPr>
            <a:spLocks noGrp="1"/>
          </p:cNvSpPr>
          <p:nvPr>
            <p:ph type="dt" sz="half" idx="10"/>
          </p:nvPr>
        </p:nvSpPr>
        <p:spPr/>
        <p:txBody>
          <a:bodyPr/>
          <a:lstStyle/>
          <a:p>
            <a:fld id="{CC07E991-3590-4086-818C-5A59DCA90BE6}" type="datetimeFigureOut">
              <a:rPr lang="en-US" smtClean="0"/>
              <a:t>9/6/22</a:t>
            </a:fld>
            <a:endParaRPr lang="en-US"/>
          </a:p>
        </p:txBody>
      </p:sp>
      <p:sp>
        <p:nvSpPr>
          <p:cNvPr id="5" name="Footer Placeholder 4">
            <a:extLst>
              <a:ext uri="{FF2B5EF4-FFF2-40B4-BE49-F238E27FC236}">
                <a16:creationId xmlns:a16="http://schemas.microsoft.com/office/drawing/2014/main" id="{630F0AA8-4B0A-46B8-9E57-422D2FF9D5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23F981-0103-437F-8891-6EEDF908CB64}"/>
              </a:ext>
            </a:extLst>
          </p:cNvPr>
          <p:cNvSpPr>
            <a:spLocks noGrp="1"/>
          </p:cNvSpPr>
          <p:nvPr>
            <p:ph type="sldNum" sz="quarter" idx="12"/>
          </p:nvPr>
        </p:nvSpPr>
        <p:spPr/>
        <p:txBody>
          <a:bodyPr/>
          <a:lstStyle/>
          <a:p>
            <a:fld id="{70C71C9A-FE8B-4D2D-8055-1CA92BAA1BFE}" type="slidenum">
              <a:rPr lang="en-US" smtClean="0"/>
              <a:t>‹#›</a:t>
            </a:fld>
            <a:endParaRPr lang="en-US"/>
          </a:p>
        </p:txBody>
      </p:sp>
    </p:spTree>
    <p:extLst>
      <p:ext uri="{BB962C8B-B14F-4D97-AF65-F5344CB8AC3E}">
        <p14:creationId xmlns:p14="http://schemas.microsoft.com/office/powerpoint/2010/main" val="22635490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3A60F3-2A2F-454B-8D37-FEF4F49FE2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B7B4267-7390-4E2E-B743-ADBB3A36FE4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97B434-61D2-47FE-9832-4E9C0A9C6D43}"/>
              </a:ext>
            </a:extLst>
          </p:cNvPr>
          <p:cNvSpPr>
            <a:spLocks noGrp="1"/>
          </p:cNvSpPr>
          <p:nvPr>
            <p:ph type="dt" sz="half" idx="10"/>
          </p:nvPr>
        </p:nvSpPr>
        <p:spPr/>
        <p:txBody>
          <a:bodyPr/>
          <a:lstStyle/>
          <a:p>
            <a:fld id="{CC07E991-3590-4086-818C-5A59DCA90BE6}" type="datetimeFigureOut">
              <a:rPr lang="en-US" smtClean="0"/>
              <a:t>9/6/22</a:t>
            </a:fld>
            <a:endParaRPr lang="en-US"/>
          </a:p>
        </p:txBody>
      </p:sp>
      <p:sp>
        <p:nvSpPr>
          <p:cNvPr id="5" name="Footer Placeholder 4">
            <a:extLst>
              <a:ext uri="{FF2B5EF4-FFF2-40B4-BE49-F238E27FC236}">
                <a16:creationId xmlns:a16="http://schemas.microsoft.com/office/drawing/2014/main" id="{60591A53-6794-475E-976E-E48A1FD98C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29E12E-1BA2-4DC3-97CC-28C33B74C573}"/>
              </a:ext>
            </a:extLst>
          </p:cNvPr>
          <p:cNvSpPr>
            <a:spLocks noGrp="1"/>
          </p:cNvSpPr>
          <p:nvPr>
            <p:ph type="sldNum" sz="quarter" idx="12"/>
          </p:nvPr>
        </p:nvSpPr>
        <p:spPr/>
        <p:txBody>
          <a:bodyPr/>
          <a:lstStyle/>
          <a:p>
            <a:fld id="{70C71C9A-FE8B-4D2D-8055-1CA92BAA1BFE}" type="slidenum">
              <a:rPr lang="en-US" smtClean="0"/>
              <a:t>‹#›</a:t>
            </a:fld>
            <a:endParaRPr lang="en-US"/>
          </a:p>
        </p:txBody>
      </p:sp>
    </p:spTree>
    <p:extLst>
      <p:ext uri="{BB962C8B-B14F-4D97-AF65-F5344CB8AC3E}">
        <p14:creationId xmlns:p14="http://schemas.microsoft.com/office/powerpoint/2010/main" val="15856983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778FA12-CC05-42C6-854F-BAAD71B9B7E4}"/>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6BED21-B5B1-4200-BD30-26B52DEF912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06D5B91-DE47-4905-A80E-3FF806A5A80B}"/>
              </a:ext>
            </a:extLst>
          </p:cNvPr>
          <p:cNvSpPr>
            <a:spLocks noGrp="1"/>
          </p:cNvSpPr>
          <p:nvPr>
            <p:ph type="dt" sz="half" idx="10"/>
          </p:nvPr>
        </p:nvSpPr>
        <p:spPr/>
        <p:txBody>
          <a:bodyPr/>
          <a:lstStyle/>
          <a:p>
            <a:fld id="{CC07E991-3590-4086-818C-5A59DCA90BE6}" type="datetimeFigureOut">
              <a:rPr lang="en-US" smtClean="0"/>
              <a:t>9/6/22</a:t>
            </a:fld>
            <a:endParaRPr lang="en-US"/>
          </a:p>
        </p:txBody>
      </p:sp>
      <p:sp>
        <p:nvSpPr>
          <p:cNvPr id="5" name="Footer Placeholder 4">
            <a:extLst>
              <a:ext uri="{FF2B5EF4-FFF2-40B4-BE49-F238E27FC236}">
                <a16:creationId xmlns:a16="http://schemas.microsoft.com/office/drawing/2014/main" id="{826ABE1E-CC3B-4D3A-BE5B-5AA6E3BBCEF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D70B41-E56F-44AB-B4F0-E79C2BD0F937}"/>
              </a:ext>
            </a:extLst>
          </p:cNvPr>
          <p:cNvSpPr>
            <a:spLocks noGrp="1"/>
          </p:cNvSpPr>
          <p:nvPr>
            <p:ph type="sldNum" sz="quarter" idx="12"/>
          </p:nvPr>
        </p:nvSpPr>
        <p:spPr/>
        <p:txBody>
          <a:bodyPr/>
          <a:lstStyle/>
          <a:p>
            <a:fld id="{70C71C9A-FE8B-4D2D-8055-1CA92BAA1BFE}" type="slidenum">
              <a:rPr lang="en-US" smtClean="0"/>
              <a:t>‹#›</a:t>
            </a:fld>
            <a:endParaRPr lang="en-US"/>
          </a:p>
        </p:txBody>
      </p:sp>
    </p:spTree>
    <p:extLst>
      <p:ext uri="{BB962C8B-B14F-4D97-AF65-F5344CB8AC3E}">
        <p14:creationId xmlns:p14="http://schemas.microsoft.com/office/powerpoint/2010/main" val="3159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AEFCAB-4AB4-454E-BDE8-1060CBDC1B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60ED5E3-5768-41B9-8B97-8A701B5F013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1ADCF9-72B7-4534-9F7F-E610872FAD74}"/>
              </a:ext>
            </a:extLst>
          </p:cNvPr>
          <p:cNvSpPr>
            <a:spLocks noGrp="1"/>
          </p:cNvSpPr>
          <p:nvPr>
            <p:ph type="dt" sz="half" idx="10"/>
          </p:nvPr>
        </p:nvSpPr>
        <p:spPr/>
        <p:txBody>
          <a:bodyPr/>
          <a:lstStyle/>
          <a:p>
            <a:fld id="{CC07E991-3590-4086-818C-5A59DCA90BE6}" type="datetimeFigureOut">
              <a:rPr lang="en-US" smtClean="0"/>
              <a:t>9/6/22</a:t>
            </a:fld>
            <a:endParaRPr lang="en-US"/>
          </a:p>
        </p:txBody>
      </p:sp>
      <p:sp>
        <p:nvSpPr>
          <p:cNvPr id="5" name="Footer Placeholder 4">
            <a:extLst>
              <a:ext uri="{FF2B5EF4-FFF2-40B4-BE49-F238E27FC236}">
                <a16:creationId xmlns:a16="http://schemas.microsoft.com/office/drawing/2014/main" id="{4822EC17-F782-4DC0-9326-CBC3461590E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F909B16-F4A7-4732-BAE8-602BCCB07E62}"/>
              </a:ext>
            </a:extLst>
          </p:cNvPr>
          <p:cNvSpPr>
            <a:spLocks noGrp="1"/>
          </p:cNvSpPr>
          <p:nvPr>
            <p:ph type="sldNum" sz="quarter" idx="12"/>
          </p:nvPr>
        </p:nvSpPr>
        <p:spPr/>
        <p:txBody>
          <a:bodyPr/>
          <a:lstStyle/>
          <a:p>
            <a:fld id="{70C71C9A-FE8B-4D2D-8055-1CA92BAA1BFE}" type="slidenum">
              <a:rPr lang="en-US" smtClean="0"/>
              <a:t>‹#›</a:t>
            </a:fld>
            <a:endParaRPr lang="en-US"/>
          </a:p>
        </p:txBody>
      </p:sp>
    </p:spTree>
    <p:extLst>
      <p:ext uri="{BB962C8B-B14F-4D97-AF65-F5344CB8AC3E}">
        <p14:creationId xmlns:p14="http://schemas.microsoft.com/office/powerpoint/2010/main" val="2770298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E13C28-A7C2-42BF-8743-5CC7243136F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32AD1DA-5D2C-4855-BC9D-FA942ED0FA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9A12D147-DDC1-4C09-9E10-5FF0495A90E7}"/>
              </a:ext>
            </a:extLst>
          </p:cNvPr>
          <p:cNvSpPr>
            <a:spLocks noGrp="1"/>
          </p:cNvSpPr>
          <p:nvPr>
            <p:ph type="dt" sz="half" idx="10"/>
          </p:nvPr>
        </p:nvSpPr>
        <p:spPr/>
        <p:txBody>
          <a:bodyPr/>
          <a:lstStyle/>
          <a:p>
            <a:fld id="{CC07E991-3590-4086-818C-5A59DCA90BE6}" type="datetimeFigureOut">
              <a:rPr lang="en-US" smtClean="0"/>
              <a:t>9/6/22</a:t>
            </a:fld>
            <a:endParaRPr lang="en-US"/>
          </a:p>
        </p:txBody>
      </p:sp>
      <p:sp>
        <p:nvSpPr>
          <p:cNvPr id="5" name="Footer Placeholder 4">
            <a:extLst>
              <a:ext uri="{FF2B5EF4-FFF2-40B4-BE49-F238E27FC236}">
                <a16:creationId xmlns:a16="http://schemas.microsoft.com/office/drawing/2014/main" id="{3BB482EB-7F74-4140-99AC-9898143B8D5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3015390-8A29-4BC5-A711-E56448ABAF51}"/>
              </a:ext>
            </a:extLst>
          </p:cNvPr>
          <p:cNvSpPr>
            <a:spLocks noGrp="1"/>
          </p:cNvSpPr>
          <p:nvPr>
            <p:ph type="sldNum" sz="quarter" idx="12"/>
          </p:nvPr>
        </p:nvSpPr>
        <p:spPr/>
        <p:txBody>
          <a:bodyPr/>
          <a:lstStyle/>
          <a:p>
            <a:fld id="{70C71C9A-FE8B-4D2D-8055-1CA92BAA1BFE}" type="slidenum">
              <a:rPr lang="en-US" smtClean="0"/>
              <a:t>‹#›</a:t>
            </a:fld>
            <a:endParaRPr lang="en-US"/>
          </a:p>
        </p:txBody>
      </p:sp>
    </p:spTree>
    <p:extLst>
      <p:ext uri="{BB962C8B-B14F-4D97-AF65-F5344CB8AC3E}">
        <p14:creationId xmlns:p14="http://schemas.microsoft.com/office/powerpoint/2010/main" val="17492390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CED1CB-3615-46DE-BC72-A508EAA5168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65DA798-AD56-4375-9664-FE89355079C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63768EB3-D21E-47F4-A5AB-1BD4B78CF14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AD41669-A583-41D9-8C3F-AF257332FBA9}"/>
              </a:ext>
            </a:extLst>
          </p:cNvPr>
          <p:cNvSpPr>
            <a:spLocks noGrp="1"/>
          </p:cNvSpPr>
          <p:nvPr>
            <p:ph type="dt" sz="half" idx="10"/>
          </p:nvPr>
        </p:nvSpPr>
        <p:spPr/>
        <p:txBody>
          <a:bodyPr/>
          <a:lstStyle/>
          <a:p>
            <a:fld id="{CC07E991-3590-4086-818C-5A59DCA90BE6}" type="datetimeFigureOut">
              <a:rPr lang="en-US" smtClean="0"/>
              <a:t>9/6/22</a:t>
            </a:fld>
            <a:endParaRPr lang="en-US"/>
          </a:p>
        </p:txBody>
      </p:sp>
      <p:sp>
        <p:nvSpPr>
          <p:cNvPr id="6" name="Footer Placeholder 5">
            <a:extLst>
              <a:ext uri="{FF2B5EF4-FFF2-40B4-BE49-F238E27FC236}">
                <a16:creationId xmlns:a16="http://schemas.microsoft.com/office/drawing/2014/main" id="{C7C77A33-697D-407D-BFD6-5313B50465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92A430E-F354-4E91-B110-F93FD4D9BF43}"/>
              </a:ext>
            </a:extLst>
          </p:cNvPr>
          <p:cNvSpPr>
            <a:spLocks noGrp="1"/>
          </p:cNvSpPr>
          <p:nvPr>
            <p:ph type="sldNum" sz="quarter" idx="12"/>
          </p:nvPr>
        </p:nvSpPr>
        <p:spPr/>
        <p:txBody>
          <a:bodyPr/>
          <a:lstStyle/>
          <a:p>
            <a:fld id="{70C71C9A-FE8B-4D2D-8055-1CA92BAA1BFE}" type="slidenum">
              <a:rPr lang="en-US" smtClean="0"/>
              <a:t>‹#›</a:t>
            </a:fld>
            <a:endParaRPr lang="en-US"/>
          </a:p>
        </p:txBody>
      </p:sp>
    </p:spTree>
    <p:extLst>
      <p:ext uri="{BB962C8B-B14F-4D97-AF65-F5344CB8AC3E}">
        <p14:creationId xmlns:p14="http://schemas.microsoft.com/office/powerpoint/2010/main" val="35903074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80FFF0-079B-458E-9A2B-069EC32E162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95043EF3-2942-4BAA-AFFF-FC7507C9016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D742EAA-82C5-43CC-B277-660E0C0B718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19DB3C6-94E3-44E7-A95F-30B51C4B4B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6ECE8B3-488B-483E-8CB5-86DE40A4599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EC5867B2-36A3-48AF-8AF1-D89622E00458}"/>
              </a:ext>
            </a:extLst>
          </p:cNvPr>
          <p:cNvSpPr>
            <a:spLocks noGrp="1"/>
          </p:cNvSpPr>
          <p:nvPr>
            <p:ph type="dt" sz="half" idx="10"/>
          </p:nvPr>
        </p:nvSpPr>
        <p:spPr/>
        <p:txBody>
          <a:bodyPr/>
          <a:lstStyle/>
          <a:p>
            <a:fld id="{CC07E991-3590-4086-818C-5A59DCA90BE6}" type="datetimeFigureOut">
              <a:rPr lang="en-US" smtClean="0"/>
              <a:t>9/6/22</a:t>
            </a:fld>
            <a:endParaRPr lang="en-US"/>
          </a:p>
        </p:txBody>
      </p:sp>
      <p:sp>
        <p:nvSpPr>
          <p:cNvPr id="8" name="Footer Placeholder 7">
            <a:extLst>
              <a:ext uri="{FF2B5EF4-FFF2-40B4-BE49-F238E27FC236}">
                <a16:creationId xmlns:a16="http://schemas.microsoft.com/office/drawing/2014/main" id="{E2EBF33D-C7C2-49AA-A848-7746E33350C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E9A969BA-0166-4F62-98CB-D730F8809FB4}"/>
              </a:ext>
            </a:extLst>
          </p:cNvPr>
          <p:cNvSpPr>
            <a:spLocks noGrp="1"/>
          </p:cNvSpPr>
          <p:nvPr>
            <p:ph type="sldNum" sz="quarter" idx="12"/>
          </p:nvPr>
        </p:nvSpPr>
        <p:spPr/>
        <p:txBody>
          <a:bodyPr/>
          <a:lstStyle/>
          <a:p>
            <a:fld id="{70C71C9A-FE8B-4D2D-8055-1CA92BAA1BFE}" type="slidenum">
              <a:rPr lang="en-US" smtClean="0"/>
              <a:t>‹#›</a:t>
            </a:fld>
            <a:endParaRPr lang="en-US"/>
          </a:p>
        </p:txBody>
      </p:sp>
    </p:spTree>
    <p:extLst>
      <p:ext uri="{BB962C8B-B14F-4D97-AF65-F5344CB8AC3E}">
        <p14:creationId xmlns:p14="http://schemas.microsoft.com/office/powerpoint/2010/main" val="42755728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8E084F-DD87-4FF2-B7AB-C6373073AB19}"/>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0AAF9E3B-CDA4-4EC0-96DD-343EFE06CA1B}"/>
              </a:ext>
            </a:extLst>
          </p:cNvPr>
          <p:cNvSpPr>
            <a:spLocks noGrp="1"/>
          </p:cNvSpPr>
          <p:nvPr>
            <p:ph type="dt" sz="half" idx="10"/>
          </p:nvPr>
        </p:nvSpPr>
        <p:spPr/>
        <p:txBody>
          <a:bodyPr/>
          <a:lstStyle/>
          <a:p>
            <a:fld id="{CC07E991-3590-4086-818C-5A59DCA90BE6}" type="datetimeFigureOut">
              <a:rPr lang="en-US" smtClean="0"/>
              <a:t>9/6/22</a:t>
            </a:fld>
            <a:endParaRPr lang="en-US"/>
          </a:p>
        </p:txBody>
      </p:sp>
      <p:sp>
        <p:nvSpPr>
          <p:cNvPr id="4" name="Footer Placeholder 3">
            <a:extLst>
              <a:ext uri="{FF2B5EF4-FFF2-40B4-BE49-F238E27FC236}">
                <a16:creationId xmlns:a16="http://schemas.microsoft.com/office/drawing/2014/main" id="{E1D2D2EC-0000-4CB8-8487-A664E6CBBE5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6EA0C4A-7B35-4A15-9B85-471FE2AABF7C}"/>
              </a:ext>
            </a:extLst>
          </p:cNvPr>
          <p:cNvSpPr>
            <a:spLocks noGrp="1"/>
          </p:cNvSpPr>
          <p:nvPr>
            <p:ph type="sldNum" sz="quarter" idx="12"/>
          </p:nvPr>
        </p:nvSpPr>
        <p:spPr/>
        <p:txBody>
          <a:bodyPr/>
          <a:lstStyle/>
          <a:p>
            <a:fld id="{70C71C9A-FE8B-4D2D-8055-1CA92BAA1BFE}" type="slidenum">
              <a:rPr lang="en-US" smtClean="0"/>
              <a:t>‹#›</a:t>
            </a:fld>
            <a:endParaRPr lang="en-US"/>
          </a:p>
        </p:txBody>
      </p:sp>
    </p:spTree>
    <p:extLst>
      <p:ext uri="{BB962C8B-B14F-4D97-AF65-F5344CB8AC3E}">
        <p14:creationId xmlns:p14="http://schemas.microsoft.com/office/powerpoint/2010/main" val="21793828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748D9B0-4918-4671-8CFB-D9C5AE349C5B}"/>
              </a:ext>
            </a:extLst>
          </p:cNvPr>
          <p:cNvSpPr>
            <a:spLocks noGrp="1"/>
          </p:cNvSpPr>
          <p:nvPr>
            <p:ph type="dt" sz="half" idx="10"/>
          </p:nvPr>
        </p:nvSpPr>
        <p:spPr/>
        <p:txBody>
          <a:bodyPr/>
          <a:lstStyle/>
          <a:p>
            <a:fld id="{CC07E991-3590-4086-818C-5A59DCA90BE6}" type="datetimeFigureOut">
              <a:rPr lang="en-US" smtClean="0"/>
              <a:t>9/6/22</a:t>
            </a:fld>
            <a:endParaRPr lang="en-US"/>
          </a:p>
        </p:txBody>
      </p:sp>
      <p:sp>
        <p:nvSpPr>
          <p:cNvPr id="3" name="Footer Placeholder 2">
            <a:extLst>
              <a:ext uri="{FF2B5EF4-FFF2-40B4-BE49-F238E27FC236}">
                <a16:creationId xmlns:a16="http://schemas.microsoft.com/office/drawing/2014/main" id="{CA8BB9FD-487A-43F0-AB64-E01962693AD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CB5D1BC-A830-46B2-87F5-8FAF573B1CF4}"/>
              </a:ext>
            </a:extLst>
          </p:cNvPr>
          <p:cNvSpPr>
            <a:spLocks noGrp="1"/>
          </p:cNvSpPr>
          <p:nvPr>
            <p:ph type="sldNum" sz="quarter" idx="12"/>
          </p:nvPr>
        </p:nvSpPr>
        <p:spPr/>
        <p:txBody>
          <a:bodyPr/>
          <a:lstStyle/>
          <a:p>
            <a:fld id="{70C71C9A-FE8B-4D2D-8055-1CA92BAA1BFE}" type="slidenum">
              <a:rPr lang="en-US" smtClean="0"/>
              <a:t>‹#›</a:t>
            </a:fld>
            <a:endParaRPr lang="en-US"/>
          </a:p>
        </p:txBody>
      </p:sp>
    </p:spTree>
    <p:extLst>
      <p:ext uri="{BB962C8B-B14F-4D97-AF65-F5344CB8AC3E}">
        <p14:creationId xmlns:p14="http://schemas.microsoft.com/office/powerpoint/2010/main" val="8410396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531805-2E76-40DA-A856-D64A9947AA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7E88F44-59B4-4144-ADB1-EB7541B09BC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56020D4E-F038-4F83-9D21-8CB174144A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B4530E-22FD-4180-9445-1A6B8E42A8B2}"/>
              </a:ext>
            </a:extLst>
          </p:cNvPr>
          <p:cNvSpPr>
            <a:spLocks noGrp="1"/>
          </p:cNvSpPr>
          <p:nvPr>
            <p:ph type="dt" sz="half" idx="10"/>
          </p:nvPr>
        </p:nvSpPr>
        <p:spPr/>
        <p:txBody>
          <a:bodyPr/>
          <a:lstStyle/>
          <a:p>
            <a:fld id="{CC07E991-3590-4086-818C-5A59DCA90BE6}" type="datetimeFigureOut">
              <a:rPr lang="en-US" smtClean="0"/>
              <a:t>9/6/22</a:t>
            </a:fld>
            <a:endParaRPr lang="en-US"/>
          </a:p>
        </p:txBody>
      </p:sp>
      <p:sp>
        <p:nvSpPr>
          <p:cNvPr id="6" name="Footer Placeholder 5">
            <a:extLst>
              <a:ext uri="{FF2B5EF4-FFF2-40B4-BE49-F238E27FC236}">
                <a16:creationId xmlns:a16="http://schemas.microsoft.com/office/drawing/2014/main" id="{FA6769C5-1E5F-4C79-B774-97E31B0CF17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99F5287-D3D9-4CB8-A0CE-97DFEBB361C2}"/>
              </a:ext>
            </a:extLst>
          </p:cNvPr>
          <p:cNvSpPr>
            <a:spLocks noGrp="1"/>
          </p:cNvSpPr>
          <p:nvPr>
            <p:ph type="sldNum" sz="quarter" idx="12"/>
          </p:nvPr>
        </p:nvSpPr>
        <p:spPr/>
        <p:txBody>
          <a:bodyPr/>
          <a:lstStyle/>
          <a:p>
            <a:fld id="{70C71C9A-FE8B-4D2D-8055-1CA92BAA1BFE}" type="slidenum">
              <a:rPr lang="en-US" smtClean="0"/>
              <a:t>‹#›</a:t>
            </a:fld>
            <a:endParaRPr lang="en-US"/>
          </a:p>
        </p:txBody>
      </p:sp>
    </p:spTree>
    <p:extLst>
      <p:ext uri="{BB962C8B-B14F-4D97-AF65-F5344CB8AC3E}">
        <p14:creationId xmlns:p14="http://schemas.microsoft.com/office/powerpoint/2010/main" val="224324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74675-41FC-4F96-A7FC-38D190E0D0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3F7BBC8-F759-419B-8F67-480EBD8A2F6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FA07564-648A-47ED-9251-6F1CEB373C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B43AA23-31BA-4FB6-BFB2-98784F9A2525}"/>
              </a:ext>
            </a:extLst>
          </p:cNvPr>
          <p:cNvSpPr>
            <a:spLocks noGrp="1"/>
          </p:cNvSpPr>
          <p:nvPr>
            <p:ph type="dt" sz="half" idx="10"/>
          </p:nvPr>
        </p:nvSpPr>
        <p:spPr/>
        <p:txBody>
          <a:bodyPr/>
          <a:lstStyle/>
          <a:p>
            <a:fld id="{CC07E991-3590-4086-818C-5A59DCA90BE6}" type="datetimeFigureOut">
              <a:rPr lang="en-US" smtClean="0"/>
              <a:t>9/6/22</a:t>
            </a:fld>
            <a:endParaRPr lang="en-US"/>
          </a:p>
        </p:txBody>
      </p:sp>
      <p:sp>
        <p:nvSpPr>
          <p:cNvPr id="6" name="Footer Placeholder 5">
            <a:extLst>
              <a:ext uri="{FF2B5EF4-FFF2-40B4-BE49-F238E27FC236}">
                <a16:creationId xmlns:a16="http://schemas.microsoft.com/office/drawing/2014/main" id="{5D8C0EFB-58F5-45E4-8F8D-90643A90CC4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BEAA2-ACEA-48DB-9518-FA9F19A297ED}"/>
              </a:ext>
            </a:extLst>
          </p:cNvPr>
          <p:cNvSpPr>
            <a:spLocks noGrp="1"/>
          </p:cNvSpPr>
          <p:nvPr>
            <p:ph type="sldNum" sz="quarter" idx="12"/>
          </p:nvPr>
        </p:nvSpPr>
        <p:spPr/>
        <p:txBody>
          <a:bodyPr/>
          <a:lstStyle/>
          <a:p>
            <a:fld id="{70C71C9A-FE8B-4D2D-8055-1CA92BAA1BFE}" type="slidenum">
              <a:rPr lang="en-US" smtClean="0"/>
              <a:t>‹#›</a:t>
            </a:fld>
            <a:endParaRPr lang="en-US"/>
          </a:p>
        </p:txBody>
      </p:sp>
    </p:spTree>
    <p:extLst>
      <p:ext uri="{BB962C8B-B14F-4D97-AF65-F5344CB8AC3E}">
        <p14:creationId xmlns:p14="http://schemas.microsoft.com/office/powerpoint/2010/main" val="3008631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0F55A81-A265-4930-A45F-C3674BAC5F5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D733C37-D726-4837-AC42-890A44F2B5E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4A38B96-960C-4279-8489-896810313D0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07E991-3590-4086-818C-5A59DCA90BE6}" type="datetimeFigureOut">
              <a:rPr lang="en-US" smtClean="0"/>
              <a:t>9/6/22</a:t>
            </a:fld>
            <a:endParaRPr lang="en-US"/>
          </a:p>
        </p:txBody>
      </p:sp>
      <p:sp>
        <p:nvSpPr>
          <p:cNvPr id="5" name="Footer Placeholder 4">
            <a:extLst>
              <a:ext uri="{FF2B5EF4-FFF2-40B4-BE49-F238E27FC236}">
                <a16:creationId xmlns:a16="http://schemas.microsoft.com/office/drawing/2014/main" id="{1691843F-1166-4587-8D9C-09E8C48AA8F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01E07E84-F0FD-4654-A920-59A0E51C3A5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C71C9A-FE8B-4D2D-8055-1CA92BAA1BFE}" type="slidenum">
              <a:rPr lang="en-US" smtClean="0"/>
              <a:t>‹#›</a:t>
            </a:fld>
            <a:endParaRPr lang="en-US"/>
          </a:p>
        </p:txBody>
      </p:sp>
    </p:spTree>
    <p:extLst>
      <p:ext uri="{BB962C8B-B14F-4D97-AF65-F5344CB8AC3E}">
        <p14:creationId xmlns:p14="http://schemas.microsoft.com/office/powerpoint/2010/main" val="42476950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3" Type="http://schemas.openxmlformats.org/officeDocument/2006/relationships/hyperlink" Target="https://www.youtube.com/watch?v=6lwUKHX99kk" TargetMode="External"/><Relationship Id="rId2" Type="http://schemas.openxmlformats.org/officeDocument/2006/relationships/hyperlink" Target="https://www.youtube.com/watch?v=iajE6-kh9wY" TargetMode="Externa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hyperlink" Target="https://www.scouting.org/wp-content/uploads/2021/08/September-2021-Hot-Topic-Internet-Recharter-2.0.pdf"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scouting.org/health-and-safety/safety-moments/unauthorized-restricted-activities/"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vimeo.com/736981952" TargetMode="External"/><Relationship Id="rId2" Type="http://schemas.openxmlformats.org/officeDocument/2006/relationships/hyperlink" Target="https://www.scouting.org/commissioners/roundtable-support/"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E8C9B3-98EB-43F8-B323-97B01C9CE8DE}"/>
              </a:ext>
            </a:extLst>
          </p:cNvPr>
          <p:cNvSpPr>
            <a:spLocks noGrp="1"/>
          </p:cNvSpPr>
          <p:nvPr>
            <p:ph type="ctrTitle"/>
          </p:nvPr>
        </p:nvSpPr>
        <p:spPr/>
        <p:txBody>
          <a:bodyPr>
            <a:normAutofit fontScale="90000"/>
          </a:bodyPr>
          <a:lstStyle/>
          <a:p>
            <a:r>
              <a:rPr lang="en-US" dirty="0"/>
              <a:t>Welcome To</a:t>
            </a:r>
            <a:br>
              <a:rPr lang="en-US" dirty="0"/>
            </a:br>
            <a:r>
              <a:rPr lang="en-US" dirty="0"/>
              <a:t>Lone Star District </a:t>
            </a:r>
            <a:br>
              <a:rPr lang="en-US" dirty="0"/>
            </a:br>
            <a:r>
              <a:rPr lang="en-US" dirty="0"/>
              <a:t>Cub Scout Round Table</a:t>
            </a:r>
            <a:br>
              <a:rPr lang="en-US" dirty="0"/>
            </a:br>
            <a:endParaRPr lang="en-US" dirty="0"/>
          </a:p>
        </p:txBody>
      </p:sp>
      <p:sp>
        <p:nvSpPr>
          <p:cNvPr id="3" name="Subtitle 2">
            <a:extLst>
              <a:ext uri="{FF2B5EF4-FFF2-40B4-BE49-F238E27FC236}">
                <a16:creationId xmlns:a16="http://schemas.microsoft.com/office/drawing/2014/main" id="{8A3CAE4A-49BA-4CD4-992F-FC9E32F0003B}"/>
              </a:ext>
            </a:extLst>
          </p:cNvPr>
          <p:cNvSpPr>
            <a:spLocks noGrp="1"/>
          </p:cNvSpPr>
          <p:nvPr>
            <p:ph type="subTitle" idx="1"/>
          </p:nvPr>
        </p:nvSpPr>
        <p:spPr/>
        <p:txBody>
          <a:bodyPr vert="horz" lIns="91440" tIns="45720" rIns="91440" bIns="45720" rtlCol="0" anchor="t">
            <a:normAutofit/>
          </a:bodyPr>
          <a:lstStyle/>
          <a:p>
            <a:r>
              <a:rPr lang="en-US" b="1" dirty="0"/>
              <a:t>Brian Skates – Cub Scout Round Table Commissioner</a:t>
            </a:r>
            <a:endParaRPr lang="en-US" dirty="0"/>
          </a:p>
          <a:p>
            <a:r>
              <a:rPr lang="en-US" dirty="0"/>
              <a:t>September 8 ,2022</a:t>
            </a:r>
            <a:endParaRPr lang="en-US" dirty="0">
              <a:ea typeface="Calibri"/>
              <a:cs typeface="Calibri"/>
            </a:endParaRPr>
          </a:p>
          <a:p>
            <a:endParaRPr lang="en-US" dirty="0">
              <a:ea typeface="Calibri"/>
              <a:cs typeface="Calibri"/>
            </a:endParaRPr>
          </a:p>
        </p:txBody>
      </p:sp>
      <p:pic>
        <p:nvPicPr>
          <p:cNvPr id="4" name="Picture 3">
            <a:extLst>
              <a:ext uri="{FF2B5EF4-FFF2-40B4-BE49-F238E27FC236}">
                <a16:creationId xmlns:a16="http://schemas.microsoft.com/office/drawing/2014/main" id="{6E9189D2-B87B-4697-9638-B847DDBA0E5F}"/>
              </a:ext>
            </a:extLst>
          </p:cNvPr>
          <p:cNvPicPr/>
          <p:nvPr/>
        </p:nvPicPr>
        <p:blipFill rotWithShape="1">
          <a:blip r:embed="rId2"/>
          <a:srcRect l="46475" t="39053" r="19871" b="13911"/>
          <a:stretch/>
        </p:blipFill>
        <p:spPr bwMode="auto">
          <a:xfrm>
            <a:off x="4897608" y="4725475"/>
            <a:ext cx="1953358" cy="1655761"/>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244453170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939886-052B-4B9E-B224-C05B2ADC8398}"/>
              </a:ext>
            </a:extLst>
          </p:cNvPr>
          <p:cNvSpPr>
            <a:spLocks noGrp="1"/>
          </p:cNvSpPr>
          <p:nvPr>
            <p:ph type="title"/>
          </p:nvPr>
        </p:nvSpPr>
        <p:spPr>
          <a:xfrm>
            <a:off x="838200" y="365125"/>
            <a:ext cx="10515600" cy="1325563"/>
          </a:xfrm>
        </p:spPr>
        <p:txBody>
          <a:bodyPr>
            <a:normAutofit/>
          </a:bodyPr>
          <a:lstStyle/>
          <a:p>
            <a:pPr algn="ctr"/>
            <a:r>
              <a:rPr lang="en-US"/>
              <a:t>Brian Skates Contact:</a:t>
            </a:r>
          </a:p>
        </p:txBody>
      </p:sp>
      <p:graphicFrame>
        <p:nvGraphicFramePr>
          <p:cNvPr id="11" name="Content Placeholder 2">
            <a:extLst>
              <a:ext uri="{FF2B5EF4-FFF2-40B4-BE49-F238E27FC236}">
                <a16:creationId xmlns:a16="http://schemas.microsoft.com/office/drawing/2014/main" id="{3ABFE01F-7A2A-4BCE-B5E2-3EFA2B5FD16D}"/>
              </a:ext>
            </a:extLst>
          </p:cNvPr>
          <p:cNvGraphicFramePr>
            <a:graphicFrameLocks noGrp="1"/>
          </p:cNvGraphicFramePr>
          <p:nvPr>
            <p:ph idx="1"/>
            <p:extLst>
              <p:ext uri="{D42A27DB-BD31-4B8C-83A1-F6EECF244321}">
                <p14:modId xmlns:p14="http://schemas.microsoft.com/office/powerpoint/2010/main" val="2937294929"/>
              </p:ext>
            </p:extLst>
          </p:nvPr>
        </p:nvGraphicFramePr>
        <p:xfrm>
          <a:off x="838200" y="1828800"/>
          <a:ext cx="10515600" cy="43525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93021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93CE03-749A-4081-80DA-C5AD961AB74A}"/>
              </a:ext>
            </a:extLst>
          </p:cNvPr>
          <p:cNvSpPr>
            <a:spLocks noGrp="1"/>
          </p:cNvSpPr>
          <p:nvPr>
            <p:ph type="title"/>
          </p:nvPr>
        </p:nvSpPr>
        <p:spPr/>
        <p:txBody>
          <a:bodyPr/>
          <a:lstStyle/>
          <a:p>
            <a:r>
              <a:rPr lang="en-US" dirty="0"/>
              <a:t>Scout Oath and Law Song Links</a:t>
            </a:r>
          </a:p>
        </p:txBody>
      </p:sp>
      <p:sp>
        <p:nvSpPr>
          <p:cNvPr id="3" name="Content Placeholder 2">
            <a:extLst>
              <a:ext uri="{FF2B5EF4-FFF2-40B4-BE49-F238E27FC236}">
                <a16:creationId xmlns:a16="http://schemas.microsoft.com/office/drawing/2014/main" id="{3C17D4E2-AE2B-4BFA-9862-F71937CD410A}"/>
              </a:ext>
            </a:extLst>
          </p:cNvPr>
          <p:cNvSpPr>
            <a:spLocks noGrp="1"/>
          </p:cNvSpPr>
          <p:nvPr>
            <p:ph sz="half" idx="1"/>
          </p:nvPr>
        </p:nvSpPr>
        <p:spPr/>
        <p:txBody>
          <a:bodyPr/>
          <a:lstStyle/>
          <a:p>
            <a:r>
              <a:rPr lang="en-US" dirty="0">
                <a:hlinkClick r:id="rId2"/>
              </a:rPr>
              <a:t>https://www.youtube.com/watch?v=iajE6-kh9wY</a:t>
            </a:r>
            <a:endParaRPr lang="en-US" dirty="0"/>
          </a:p>
          <a:p>
            <a:endParaRPr lang="en-US" dirty="0"/>
          </a:p>
          <a:p>
            <a:endParaRPr lang="en-US" dirty="0"/>
          </a:p>
          <a:p>
            <a:endParaRPr lang="en-US" dirty="0"/>
          </a:p>
        </p:txBody>
      </p:sp>
      <p:sp>
        <p:nvSpPr>
          <p:cNvPr id="4" name="Content Placeholder 3">
            <a:extLst>
              <a:ext uri="{FF2B5EF4-FFF2-40B4-BE49-F238E27FC236}">
                <a16:creationId xmlns:a16="http://schemas.microsoft.com/office/drawing/2014/main" id="{65ACD972-32AC-41F8-82B0-0C38811C4958}"/>
              </a:ext>
            </a:extLst>
          </p:cNvPr>
          <p:cNvSpPr>
            <a:spLocks noGrp="1"/>
          </p:cNvSpPr>
          <p:nvPr>
            <p:ph sz="half" idx="2"/>
          </p:nvPr>
        </p:nvSpPr>
        <p:spPr/>
        <p:txBody>
          <a:bodyPr/>
          <a:lstStyle/>
          <a:p>
            <a:r>
              <a:rPr lang="en-US" dirty="0">
                <a:hlinkClick r:id="rId3"/>
              </a:rPr>
              <a:t>https://www.youtube.com/watch?v=6lwUKHX99kk</a:t>
            </a:r>
            <a:endParaRPr lang="en-US" dirty="0"/>
          </a:p>
          <a:p>
            <a:endParaRPr lang="en-US" dirty="0"/>
          </a:p>
        </p:txBody>
      </p:sp>
    </p:spTree>
    <p:extLst>
      <p:ext uri="{BB962C8B-B14F-4D97-AF65-F5344CB8AC3E}">
        <p14:creationId xmlns:p14="http://schemas.microsoft.com/office/powerpoint/2010/main" val="2705184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20F0E6-AB08-C1AB-0BEF-BBF901C437C9}"/>
              </a:ext>
            </a:extLst>
          </p:cNvPr>
          <p:cNvSpPr>
            <a:spLocks noGrp="1"/>
          </p:cNvSpPr>
          <p:nvPr>
            <p:ph type="title"/>
          </p:nvPr>
        </p:nvSpPr>
        <p:spPr/>
        <p:txBody>
          <a:bodyPr/>
          <a:lstStyle/>
          <a:p>
            <a:r>
              <a:rPr lang="en-US" dirty="0"/>
              <a:t>Hot Topic</a:t>
            </a:r>
          </a:p>
        </p:txBody>
      </p:sp>
      <p:sp>
        <p:nvSpPr>
          <p:cNvPr id="3" name="Content Placeholder 2">
            <a:extLst>
              <a:ext uri="{FF2B5EF4-FFF2-40B4-BE49-F238E27FC236}">
                <a16:creationId xmlns:a16="http://schemas.microsoft.com/office/drawing/2014/main" id="{75FCAC98-2D52-D040-919A-1653562FEB9C}"/>
              </a:ext>
            </a:extLst>
          </p:cNvPr>
          <p:cNvSpPr>
            <a:spLocks noGrp="1"/>
          </p:cNvSpPr>
          <p:nvPr>
            <p:ph idx="1"/>
          </p:nvPr>
        </p:nvSpPr>
        <p:spPr/>
        <p:txBody>
          <a:bodyPr/>
          <a:lstStyle/>
          <a:p>
            <a:r>
              <a:rPr lang="en-US" dirty="0">
                <a:hlinkClick r:id="rId2"/>
              </a:rPr>
              <a:t>https://www.scouting.org/wp-content/uploads/2021/08/September-2021-Hot-Topic-Internet-Recharter-2.0.pdf</a:t>
            </a:r>
            <a:endParaRPr lang="en-US" dirty="0"/>
          </a:p>
          <a:p>
            <a:endParaRPr lang="en-US" dirty="0"/>
          </a:p>
        </p:txBody>
      </p:sp>
    </p:spTree>
    <p:extLst>
      <p:ext uri="{BB962C8B-B14F-4D97-AF65-F5344CB8AC3E}">
        <p14:creationId xmlns:p14="http://schemas.microsoft.com/office/powerpoint/2010/main" val="15111515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DAB476-F1E8-5B82-4492-108DF67D9651}"/>
              </a:ext>
            </a:extLst>
          </p:cNvPr>
          <p:cNvSpPr>
            <a:spLocks noGrp="1"/>
          </p:cNvSpPr>
          <p:nvPr>
            <p:ph type="title"/>
          </p:nvPr>
        </p:nvSpPr>
        <p:spPr/>
        <p:txBody>
          <a:bodyPr/>
          <a:lstStyle/>
          <a:p>
            <a:r>
              <a:rPr lang="en-US" dirty="0"/>
              <a:t>Safety Moment</a:t>
            </a:r>
          </a:p>
        </p:txBody>
      </p:sp>
      <p:sp>
        <p:nvSpPr>
          <p:cNvPr id="3" name="Content Placeholder 2">
            <a:extLst>
              <a:ext uri="{FF2B5EF4-FFF2-40B4-BE49-F238E27FC236}">
                <a16:creationId xmlns:a16="http://schemas.microsoft.com/office/drawing/2014/main" id="{C6DF2A42-485C-BEA0-21BF-44A8FC6B0520}"/>
              </a:ext>
            </a:extLst>
          </p:cNvPr>
          <p:cNvSpPr>
            <a:spLocks noGrp="1"/>
          </p:cNvSpPr>
          <p:nvPr>
            <p:ph idx="1"/>
          </p:nvPr>
        </p:nvSpPr>
        <p:spPr/>
        <p:txBody>
          <a:bodyPr/>
          <a:lstStyle/>
          <a:p>
            <a:r>
              <a:rPr lang="en-US" dirty="0">
                <a:hlinkClick r:id="rId2"/>
              </a:rPr>
              <a:t>https://www.scouting.org/health-and-safety/safety-moments/unauthorized-restricted-activities/</a:t>
            </a:r>
            <a:endParaRPr lang="en-US" dirty="0"/>
          </a:p>
          <a:p>
            <a:endParaRPr lang="en-US" dirty="0"/>
          </a:p>
        </p:txBody>
      </p:sp>
    </p:spTree>
    <p:extLst>
      <p:ext uri="{BB962C8B-B14F-4D97-AF65-F5344CB8AC3E}">
        <p14:creationId xmlns:p14="http://schemas.microsoft.com/office/powerpoint/2010/main" val="35224512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A2D6CD-7B63-CC9B-A43E-6CFD74253B19}"/>
              </a:ext>
            </a:extLst>
          </p:cNvPr>
          <p:cNvSpPr>
            <a:spLocks noGrp="1"/>
          </p:cNvSpPr>
          <p:nvPr>
            <p:ph type="title"/>
          </p:nvPr>
        </p:nvSpPr>
        <p:spPr/>
        <p:txBody>
          <a:bodyPr/>
          <a:lstStyle/>
          <a:p>
            <a:r>
              <a:rPr lang="en-US" dirty="0"/>
              <a:t>Break Out Training Topic</a:t>
            </a:r>
            <a:br>
              <a:rPr lang="en-US" dirty="0"/>
            </a:br>
            <a:endParaRPr lang="en-US" dirty="0"/>
          </a:p>
        </p:txBody>
      </p:sp>
      <p:sp>
        <p:nvSpPr>
          <p:cNvPr id="3" name="Content Placeholder 2">
            <a:extLst>
              <a:ext uri="{FF2B5EF4-FFF2-40B4-BE49-F238E27FC236}">
                <a16:creationId xmlns:a16="http://schemas.microsoft.com/office/drawing/2014/main" id="{8BEA68C5-2CC4-E166-BE97-CFE4E52CDAB6}"/>
              </a:ext>
            </a:extLst>
          </p:cNvPr>
          <p:cNvSpPr>
            <a:spLocks noGrp="1"/>
          </p:cNvSpPr>
          <p:nvPr>
            <p:ph idx="1"/>
          </p:nvPr>
        </p:nvSpPr>
        <p:spPr/>
        <p:txBody>
          <a:bodyPr/>
          <a:lstStyle/>
          <a:p>
            <a:pPr marL="0" indent="0">
              <a:buNone/>
            </a:pPr>
            <a:r>
              <a:rPr lang="en-US" dirty="0">
                <a:hlinkClick r:id="rId2"/>
              </a:rPr>
              <a:t>https://www.scouting.org/commissioners/roundtable-support/</a:t>
            </a:r>
            <a:endParaRPr lang="en-US" dirty="0"/>
          </a:p>
          <a:p>
            <a:pPr marL="0" indent="0">
              <a:buNone/>
            </a:pPr>
            <a:endParaRPr lang="en-US" dirty="0"/>
          </a:p>
          <a:p>
            <a:endParaRPr lang="en-US" dirty="0"/>
          </a:p>
          <a:p>
            <a:r>
              <a:rPr lang="en-US" dirty="0"/>
              <a:t>Break out Training Topic</a:t>
            </a:r>
          </a:p>
          <a:p>
            <a:r>
              <a:rPr lang="en-US" dirty="0">
                <a:hlinkClick r:id="rId3"/>
              </a:rPr>
              <a:t>https://vimeo.com/736981952</a:t>
            </a:r>
            <a:endParaRPr lang="en-US" dirty="0"/>
          </a:p>
          <a:p>
            <a:endParaRPr lang="en-US" dirty="0"/>
          </a:p>
        </p:txBody>
      </p:sp>
    </p:spTree>
    <p:extLst>
      <p:ext uri="{BB962C8B-B14F-4D97-AF65-F5344CB8AC3E}">
        <p14:creationId xmlns:p14="http://schemas.microsoft.com/office/powerpoint/2010/main" val="839455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E2F8DD-7976-2149-9788-DC5DDC97C3D9}"/>
              </a:ext>
            </a:extLst>
          </p:cNvPr>
          <p:cNvSpPr>
            <a:spLocks noGrp="1"/>
          </p:cNvSpPr>
          <p:nvPr>
            <p:ph type="title"/>
          </p:nvPr>
        </p:nvSpPr>
        <p:spPr>
          <a:xfrm>
            <a:off x="838200" y="365125"/>
            <a:ext cx="10515600" cy="1143000"/>
          </a:xfrm>
        </p:spPr>
        <p:txBody>
          <a:bodyPr>
            <a:noAutofit/>
          </a:bodyPr>
          <a:lstStyle/>
          <a:p>
            <a:r>
              <a:rPr lang="en-US" sz="2800" b="1" dirty="0"/>
              <a:t>Cub Scouts Roundtable Breakout Discussion Questions </a:t>
            </a:r>
            <a:br>
              <a:rPr lang="en-US" sz="2800" dirty="0"/>
            </a:br>
            <a:br>
              <a:rPr lang="en-US" sz="2800" dirty="0"/>
            </a:br>
            <a:endParaRPr lang="en-US" sz="2800" dirty="0"/>
          </a:p>
        </p:txBody>
      </p:sp>
      <p:sp>
        <p:nvSpPr>
          <p:cNvPr id="3" name="Content Placeholder 2">
            <a:extLst>
              <a:ext uri="{FF2B5EF4-FFF2-40B4-BE49-F238E27FC236}">
                <a16:creationId xmlns:a16="http://schemas.microsoft.com/office/drawing/2014/main" id="{F6060D03-22F6-8B13-3016-C0CFA2F7754F}"/>
              </a:ext>
            </a:extLst>
          </p:cNvPr>
          <p:cNvSpPr>
            <a:spLocks noGrp="1"/>
          </p:cNvSpPr>
          <p:nvPr>
            <p:ph idx="1"/>
          </p:nvPr>
        </p:nvSpPr>
        <p:spPr/>
        <p:txBody>
          <a:bodyPr/>
          <a:lstStyle/>
          <a:p>
            <a:r>
              <a:rPr lang="en-US" sz="1800" i="1" dirty="0">
                <a:effectLst/>
                <a:latin typeface="Arial" panose="020B0604020202020204" pitchFamily="34" charset="0"/>
              </a:rPr>
              <a:t>Recruiting – Adventure On! </a:t>
            </a:r>
            <a:endParaRPr lang="en-US" dirty="0"/>
          </a:p>
          <a:p>
            <a:r>
              <a:rPr lang="en-US" sz="1800" dirty="0">
                <a:effectLst/>
                <a:latin typeface="ArialMT"/>
              </a:rPr>
              <a:t>1. What key elements made your last recruiting campaign successful? </a:t>
            </a:r>
            <a:endParaRPr lang="en-US" dirty="0"/>
          </a:p>
          <a:p>
            <a:r>
              <a:rPr lang="en-US" sz="1800" dirty="0">
                <a:effectLst/>
                <a:latin typeface="ArialMT"/>
              </a:rPr>
              <a:t>2. How have you used geofencing in your campaigns? </a:t>
            </a:r>
            <a:endParaRPr lang="en-US" dirty="0"/>
          </a:p>
          <a:p>
            <a:r>
              <a:rPr lang="en-US" sz="1800" dirty="0">
                <a:effectLst/>
                <a:latin typeface="ArialMT"/>
              </a:rPr>
              <a:t>3. How have you involved your units’ families in your recruiting campaigns? </a:t>
            </a:r>
            <a:endParaRPr lang="en-US" dirty="0"/>
          </a:p>
          <a:p>
            <a:pPr marL="0" indent="0">
              <a:buNone/>
            </a:pPr>
            <a:endParaRPr lang="en-US" dirty="0"/>
          </a:p>
        </p:txBody>
      </p:sp>
      <p:pic>
        <p:nvPicPr>
          <p:cNvPr id="1025" name="Picture 1" descr="page1image654009280">
            <a:extLst>
              <a:ext uri="{FF2B5EF4-FFF2-40B4-BE49-F238E27FC236}">
                <a16:creationId xmlns:a16="http://schemas.microsoft.com/office/drawing/2014/main" id="{51C7ECD3-1F57-CF70-8107-BF213AD4B84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838200" cy="1143000"/>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descr="page1image654178112">
            <a:extLst>
              <a:ext uri="{FF2B5EF4-FFF2-40B4-BE49-F238E27FC236}">
                <a16:creationId xmlns:a16="http://schemas.microsoft.com/office/drawing/2014/main" id="{B66B1470-027E-EF09-5954-5A47A6FE820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1028700" cy="1028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816925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D115A-2672-43CC-9A1B-137D7C653C8E}"/>
              </a:ext>
            </a:extLst>
          </p:cNvPr>
          <p:cNvSpPr>
            <a:spLocks noGrp="1"/>
          </p:cNvSpPr>
          <p:nvPr>
            <p:ph type="title"/>
          </p:nvPr>
        </p:nvSpPr>
        <p:spPr/>
        <p:txBody>
          <a:bodyPr/>
          <a:lstStyle/>
          <a:p>
            <a:r>
              <a:rPr lang="en-US" dirty="0"/>
              <a:t>Cub Scout Motto</a:t>
            </a:r>
          </a:p>
        </p:txBody>
      </p:sp>
      <p:pic>
        <p:nvPicPr>
          <p:cNvPr id="5" name="Content Placeholder 4" descr="A drawing of a cartoon character&#10;&#10;Description automatically generated">
            <a:extLst>
              <a:ext uri="{FF2B5EF4-FFF2-40B4-BE49-F238E27FC236}">
                <a16:creationId xmlns:a16="http://schemas.microsoft.com/office/drawing/2014/main" id="{6BB1B67C-B4A0-4A9D-B251-3F9F68CE81E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790700" y="1434905"/>
            <a:ext cx="8610600" cy="4731739"/>
          </a:xfrm>
        </p:spPr>
      </p:pic>
    </p:spTree>
    <p:extLst>
      <p:ext uri="{BB962C8B-B14F-4D97-AF65-F5344CB8AC3E}">
        <p14:creationId xmlns:p14="http://schemas.microsoft.com/office/powerpoint/2010/main" val="32626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12DA95-4DA9-E23F-E0C1-5C837F5A369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D557B38D-7761-CDF1-59E4-FA26EF96EB96}"/>
              </a:ext>
            </a:extLst>
          </p:cNvPr>
          <p:cNvSpPr>
            <a:spLocks noGrp="1"/>
          </p:cNvSpPr>
          <p:nvPr>
            <p:ph idx="1"/>
          </p:nvPr>
        </p:nvSpPr>
        <p:spPr/>
        <p:txBody>
          <a:bodyPr/>
          <a:lstStyle/>
          <a:p>
            <a:r>
              <a:rPr lang="en-US" b="1" dirty="0"/>
              <a:t>Roundtables exist to:</a:t>
            </a:r>
            <a:endParaRPr lang="en-US" dirty="0"/>
          </a:p>
          <a:p>
            <a:r>
              <a:rPr lang="en-US" dirty="0"/>
              <a:t>Provide information</a:t>
            </a:r>
          </a:p>
          <a:p>
            <a:r>
              <a:rPr lang="en-US" dirty="0"/>
              <a:t>Capture information</a:t>
            </a:r>
          </a:p>
          <a:p>
            <a:r>
              <a:rPr lang="en-US" dirty="0"/>
              <a:t>Offer current program training</a:t>
            </a:r>
          </a:p>
          <a:p>
            <a:r>
              <a:rPr lang="en-US" dirty="0"/>
              <a:t>Provide networking opportunities</a:t>
            </a:r>
          </a:p>
          <a:p>
            <a:pPr marL="0" indent="0">
              <a:buNone/>
            </a:pPr>
            <a:endParaRPr lang="en-US" dirty="0"/>
          </a:p>
        </p:txBody>
      </p:sp>
    </p:spTree>
    <p:extLst>
      <p:ext uri="{BB962C8B-B14F-4D97-AF65-F5344CB8AC3E}">
        <p14:creationId xmlns:p14="http://schemas.microsoft.com/office/powerpoint/2010/main" val="31831079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F98ED85F-DCEE-4B50-802E-71A6E3E12B0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321564" y="320040"/>
            <a:ext cx="11548872" cy="6217920"/>
          </a:xfrm>
          <a:prstGeom prst="rect">
            <a:avLst/>
          </a:prstGeom>
          <a:solidFill>
            <a:schemeClr val="tx1">
              <a:alpha val="14000"/>
            </a:schemeClr>
          </a:solidFill>
          <a:ln w="127000" cap="sq" cmpd="thinThick">
            <a:solidFill>
              <a:schemeClr val="tx1">
                <a:lumMod val="85000"/>
                <a:lumOff val="15000"/>
                <a:alpha val="1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itle 2">
            <a:extLst>
              <a:ext uri="{FF2B5EF4-FFF2-40B4-BE49-F238E27FC236}">
                <a16:creationId xmlns:a16="http://schemas.microsoft.com/office/drawing/2014/main" id="{052215D5-7751-4EA2-A4BA-EF10AEE02F01}"/>
              </a:ext>
            </a:extLst>
          </p:cNvPr>
          <p:cNvSpPr>
            <a:spLocks noGrp="1"/>
          </p:cNvSpPr>
          <p:nvPr>
            <p:ph type="title"/>
          </p:nvPr>
        </p:nvSpPr>
        <p:spPr>
          <a:xfrm>
            <a:off x="838200" y="631825"/>
            <a:ext cx="10515600" cy="1325563"/>
          </a:xfrm>
        </p:spPr>
        <p:txBody>
          <a:bodyPr>
            <a:normAutofit/>
          </a:bodyPr>
          <a:lstStyle/>
          <a:p>
            <a:pPr algn="ctr"/>
            <a:r>
              <a:rPr lang="en-US" dirty="0"/>
              <a:t>Aims of Scouting</a:t>
            </a:r>
            <a:endParaRPr lang="en-US"/>
          </a:p>
        </p:txBody>
      </p:sp>
      <p:cxnSp>
        <p:nvCxnSpPr>
          <p:cNvPr id="11" name="Straight Connector 10">
            <a:extLst>
              <a:ext uri="{FF2B5EF4-FFF2-40B4-BE49-F238E27FC236}">
                <a16:creationId xmlns:a16="http://schemas.microsoft.com/office/drawing/2014/main" id="{E8E35B83-1EC3-4F87-9D54-D863463351B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897636" y="1957388"/>
            <a:ext cx="10396728" cy="0"/>
          </a:xfrm>
          <a:prstGeom prst="line">
            <a:avLst/>
          </a:prstGeom>
          <a:ln w="22225">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4" name="Content Placeholder 3">
            <a:extLst>
              <a:ext uri="{FF2B5EF4-FFF2-40B4-BE49-F238E27FC236}">
                <a16:creationId xmlns:a16="http://schemas.microsoft.com/office/drawing/2014/main" id="{B7783D5C-E712-4442-87DB-EC819C0BB223}"/>
              </a:ext>
            </a:extLst>
          </p:cNvPr>
          <p:cNvSpPr>
            <a:spLocks noGrp="1"/>
          </p:cNvSpPr>
          <p:nvPr>
            <p:ph idx="1"/>
          </p:nvPr>
        </p:nvSpPr>
        <p:spPr>
          <a:xfrm>
            <a:off x="838200" y="2269173"/>
            <a:ext cx="10515600" cy="3659988"/>
          </a:xfrm>
        </p:spPr>
        <p:txBody>
          <a:bodyPr>
            <a:normAutofit/>
          </a:bodyPr>
          <a:lstStyle/>
          <a:p>
            <a:r>
              <a:rPr lang="en-US" sz="2400" dirty="0"/>
              <a:t>The mission of the Boy Scouts of America is to prepare young people to make ethical and moral choices over their lifetimes by instilling in them the values of the Scout Oath and Law.</a:t>
            </a:r>
          </a:p>
          <a:p>
            <a:r>
              <a:rPr lang="en-US" sz="2400" dirty="0"/>
              <a:t>There are four aims of Scouting: citizenship, character, personal fitness, and leadership. </a:t>
            </a:r>
          </a:p>
          <a:p>
            <a:r>
              <a:rPr lang="en-US" sz="2400" dirty="0"/>
              <a:t>The methods of Cub Scouting are: living the ideals, belonging to a den, advancement, family involvement, activities, serving the community, and the uniform.</a:t>
            </a:r>
          </a:p>
          <a:p>
            <a:endParaRPr lang="en-US" sz="2400" dirty="0"/>
          </a:p>
        </p:txBody>
      </p:sp>
    </p:spTree>
    <p:extLst>
      <p:ext uri="{BB962C8B-B14F-4D97-AF65-F5344CB8AC3E}">
        <p14:creationId xmlns:p14="http://schemas.microsoft.com/office/powerpoint/2010/main" val="150367694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62</TotalTime>
  <Words>287</Words>
  <Application>Microsoft Macintosh PowerPoint</Application>
  <PresentationFormat>Widescreen</PresentationFormat>
  <Paragraphs>35</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ArialMT</vt:lpstr>
      <vt:lpstr>Calibri</vt:lpstr>
      <vt:lpstr>Calibri Light</vt:lpstr>
      <vt:lpstr>Office Theme</vt:lpstr>
      <vt:lpstr>Welcome To Lone Star District  Cub Scout Round Table </vt:lpstr>
      <vt:lpstr>Scout Oath and Law Song Links</vt:lpstr>
      <vt:lpstr>Hot Topic</vt:lpstr>
      <vt:lpstr>Safety Moment</vt:lpstr>
      <vt:lpstr>Break Out Training Topic </vt:lpstr>
      <vt:lpstr>Cub Scouts Roundtable Breakout Discussion Questions   </vt:lpstr>
      <vt:lpstr>Cub Scout Motto</vt:lpstr>
      <vt:lpstr>PowerPoint Presentation</vt:lpstr>
      <vt:lpstr>Aims of Scouting</vt:lpstr>
      <vt:lpstr>Brian Skates Contact: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Welcome To Lone Star District  Cub Scout Round Table </dc:title>
  <dc:creator>Brian Skates</dc:creator>
  <cp:lastModifiedBy>Brian Skates</cp:lastModifiedBy>
  <cp:revision>21</cp:revision>
  <dcterms:created xsi:type="dcterms:W3CDTF">2020-11-12T18:01:21Z</dcterms:created>
  <dcterms:modified xsi:type="dcterms:W3CDTF">2022-09-06T20:38:43Z</dcterms:modified>
</cp:coreProperties>
</file>